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2" autoAdjust="0"/>
    <p:restoredTop sz="94660"/>
  </p:normalViewPr>
  <p:slideViewPr>
    <p:cSldViewPr>
      <p:cViewPr varScale="1">
        <p:scale>
          <a:sx n="78" d="100"/>
          <a:sy n="78" d="100"/>
        </p:scale>
        <p:origin x="-123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/>
              <a:t>Posez-vous les questions suivantes.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Qu’est-ce qu’on doit manger pour rester en pleine forme? </a:t>
            </a:r>
            <a:r>
              <a:rPr lang="fr-FR" sz="1800" dirty="0" smtClean="0"/>
              <a:t>(in </a:t>
            </a:r>
            <a:r>
              <a:rPr lang="fr-FR" sz="1800" dirty="0" err="1" smtClean="0"/>
              <a:t>shape</a:t>
            </a:r>
            <a:r>
              <a:rPr lang="fr-FR" sz="1800" dirty="0" smtClean="0"/>
              <a:t>)</a:t>
            </a:r>
          </a:p>
          <a:p>
            <a:r>
              <a:rPr lang="fr-FR" dirty="0" smtClean="0"/>
              <a:t>Qu’est-ce que tu consid</a:t>
            </a:r>
            <a:r>
              <a:rPr lang="fr-FR" dirty="0" smtClean="0"/>
              <a:t>ères un repas équilibré? </a:t>
            </a:r>
            <a:r>
              <a:rPr lang="fr-FR" sz="1600" dirty="0" smtClean="0"/>
              <a:t>(</a:t>
            </a:r>
            <a:r>
              <a:rPr lang="fr-FR" sz="1600" dirty="0" err="1" smtClean="0"/>
              <a:t>balanced</a:t>
            </a:r>
            <a:r>
              <a:rPr lang="fr-FR" sz="1600" dirty="0" smtClean="0"/>
              <a:t>)</a:t>
            </a:r>
            <a:endParaRPr lang="fr-FR" sz="4800" dirty="0" smtClean="0"/>
          </a:p>
          <a:p>
            <a:r>
              <a:rPr lang="fr-FR" dirty="0" smtClean="0"/>
              <a:t>As-tu fait une résolution liée </a:t>
            </a:r>
            <a:r>
              <a:rPr lang="fr-FR" sz="2400" dirty="0" smtClean="0"/>
              <a:t>(</a:t>
            </a:r>
            <a:r>
              <a:rPr lang="fr-FR" sz="2400" dirty="0" err="1" smtClean="0"/>
              <a:t>connected</a:t>
            </a:r>
            <a:r>
              <a:rPr lang="fr-FR" sz="2400" dirty="0" smtClean="0"/>
              <a:t>) </a:t>
            </a:r>
            <a:r>
              <a:rPr lang="fr-FR" dirty="0" smtClean="0"/>
              <a:t>à la nourriture? C’est quoi?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7690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1336</TotalTime>
  <Words>53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CITRUS</vt:lpstr>
      <vt:lpstr>Posez-vous les questions suivantes.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141</cp:revision>
  <dcterms:created xsi:type="dcterms:W3CDTF">2006-02-03T00:08:49Z</dcterms:created>
  <dcterms:modified xsi:type="dcterms:W3CDTF">2014-01-08T11:27:04Z</dcterms:modified>
</cp:coreProperties>
</file>